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FED0"/>
    <a:srgbClr val="FFFFED"/>
    <a:srgbClr val="FEFFCF"/>
    <a:srgbClr val="FFEF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071" autoAdjust="0"/>
    <p:restoredTop sz="94713" autoAdjust="0"/>
  </p:normalViewPr>
  <p:slideViewPr>
    <p:cSldViewPr>
      <p:cViewPr varScale="1">
        <p:scale>
          <a:sx n="59" d="100"/>
          <a:sy n="59" d="100"/>
        </p:scale>
        <p:origin x="2698" y="72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349" y="1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B9D7E-BFEB-45C0-971B-0601E5C59BCD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198" y="4783138"/>
            <a:ext cx="5444806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349" y="9440864"/>
            <a:ext cx="295026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A00CFA-7BE9-4255-8EFF-10C32A0D01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1825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1555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543050" cy="8452202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1"/>
            <a:ext cx="4514850" cy="8452202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465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0663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7"/>
            <a:ext cx="5829300" cy="2166936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13076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311402"/>
            <a:ext cx="3028950" cy="6537502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69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816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2988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574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6"/>
            <a:ext cx="3833813" cy="8454497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3"/>
            <a:ext cx="2256235" cy="6775980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181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1"/>
            <a:ext cx="4114800" cy="818622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3"/>
            <a:ext cx="4114800" cy="1162578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13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FB0469-8AF9-4FEC-87F5-FEE4857DA922}" type="datetimeFigureOut">
              <a:rPr kumimoji="1" lang="ja-JP" altLang="en-US" smtClean="0"/>
              <a:t>2025/6/23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6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6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551BB-7989-40F5-A5F4-36C2B7613A1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33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-21531" y="9276943"/>
            <a:ext cx="3128177" cy="592470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r>
              <a:rPr lang="ja-JP" altLang="en-US" sz="1600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運営会社</a:t>
            </a:r>
            <a:endParaRPr lang="en-US" altLang="ja-JP" sz="1600" b="1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Meiryo UI" panose="020B0604030504040204" pitchFamily="50" charset="-128"/>
                <a:ea typeface="Meiryo UI" panose="020B0604030504040204" pitchFamily="50" charset="-128"/>
              </a:rPr>
              <a:t>株式会社アバンセコーポレーション</a:t>
            </a:r>
            <a:endParaRPr lang="en-US" altLang="ja-JP" sz="1600" b="1" dirty="0">
              <a:ln w="1905"/>
              <a:solidFill>
                <a:schemeClr val="tx2">
                  <a:lumMod val="7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2974848" y="6662101"/>
            <a:ext cx="3795376" cy="3205903"/>
          </a:xfrm>
          <a:prstGeom prst="rect">
            <a:avLst/>
          </a:prstGeom>
          <a:noFill/>
          <a:ln w="38100">
            <a:solidFill>
              <a:srgbClr val="92D050"/>
            </a:solidFill>
            <a:prstDash val="sysDot"/>
          </a:ln>
        </p:spPr>
        <p:txBody>
          <a:bodyPr wrap="square" lIns="156000" tIns="156000" rIns="156000" bIns="156000" rtlCol="0">
            <a:spAutoFit/>
          </a:bodyPr>
          <a:lstStyle/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のびのび広場なかまち保育園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一宮市中町一丁目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6-8</a:t>
            </a:r>
          </a:p>
          <a:p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0586-43-5790</a:t>
            </a:r>
          </a:p>
          <a:p>
            <a:endParaRPr lang="en-US" altLang="ja-JP" sz="151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契約についてのお問い合わせ⇊</a:t>
            </a:r>
            <a:endParaRPr lang="en-US" altLang="ja-JP" sz="1517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en-US" altLang="ja-JP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052-526-1683</a:t>
            </a:r>
            <a:r>
              <a:rPr lang="ja-JP" altLang="en-US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（本社）</a:t>
            </a:r>
            <a:endParaRPr lang="en-US" altLang="ja-JP" sz="151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コーポレート部　脇田宛</a:t>
            </a:r>
            <a:endParaRPr lang="en-US" altLang="ja-JP" sz="151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517" dirty="0"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　　　　　　　　　　　　　　</a:t>
            </a:r>
            <a:endParaRPr lang="en-US" altLang="ja-JP" sz="1517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梅が枝公園向かいの南西のタクシー乗り場横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＊尾張一宮駅から徒歩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分</a:t>
            </a:r>
            <a:endParaRPr lang="en-US" altLang="ja-JP" sz="1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　 電車通勤の方にもおすすめです。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359552" y="615005"/>
            <a:ext cx="419073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企業主導型保育園</a:t>
            </a:r>
            <a:endParaRPr lang="en-US" altLang="ja-JP" sz="2400" dirty="0">
              <a:solidFill>
                <a:schemeClr val="tx1">
                  <a:lumMod val="50000"/>
                  <a:lumOff val="50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pPr algn="ctr"/>
            <a:r>
              <a:rPr lang="ja-JP" altLang="en-US" sz="2400" dirty="0">
                <a:solidFill>
                  <a:schemeClr val="tx1">
                    <a:lumMod val="50000"/>
                    <a:lumOff val="50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のびのび広場なかまち保育園</a:t>
            </a:r>
          </a:p>
        </p:txBody>
      </p:sp>
      <p:pic>
        <p:nvPicPr>
          <p:cNvPr id="12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76" y="6663510"/>
            <a:ext cx="2687794" cy="2465030"/>
          </a:xfrm>
          <a:prstGeom prst="rect">
            <a:avLst/>
          </a:prstGeom>
          <a:noFill/>
          <a:ln w="4127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4" name="図 3" descr="ロゴ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BF08D53B-206F-D267-2F49-7A0A2E17848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4791" y="3242490"/>
            <a:ext cx="2687793" cy="3146684"/>
          </a:xfrm>
          <a:prstGeom prst="rect">
            <a:avLst/>
          </a:prstGeom>
        </p:spPr>
      </p:pic>
      <p:pic>
        <p:nvPicPr>
          <p:cNvPr id="8" name="図 7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C6DA7C20-88C5-51FB-2B7A-45FF30E2B3F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7552" y="5654069"/>
            <a:ext cx="790972" cy="790972"/>
          </a:xfrm>
          <a:prstGeom prst="rect">
            <a:avLst/>
          </a:prstGeom>
        </p:spPr>
      </p:pic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F3ABBD5-77FA-9E07-29E6-4064F824D7F4}"/>
              </a:ext>
            </a:extLst>
          </p:cNvPr>
          <p:cNvSpPr txBox="1"/>
          <p:nvPr/>
        </p:nvSpPr>
        <p:spPr>
          <a:xfrm>
            <a:off x="5154317" y="95852"/>
            <a:ext cx="170368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10</a:t>
            </a:r>
            <a:r>
              <a:rPr lang="ja-JP" altLang="en-US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か月～</a:t>
            </a:r>
            <a:r>
              <a:rPr lang="en-US" altLang="ja-JP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歳児</a:t>
            </a:r>
            <a:endParaRPr lang="en-US" altLang="ja-JP" sz="1600" b="1" dirty="0">
              <a:solidFill>
                <a:srgbClr val="00B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定員：</a:t>
            </a:r>
            <a:r>
              <a:rPr lang="en-US" altLang="ja-JP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19</a:t>
            </a:r>
            <a:r>
              <a:rPr lang="ja-JP" altLang="en-US" sz="1600" b="1" dirty="0">
                <a:solidFill>
                  <a:srgbClr val="00B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名定員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3BF51631-9D28-45E4-9D29-196A1F4C1C38}"/>
              </a:ext>
            </a:extLst>
          </p:cNvPr>
          <p:cNvSpPr/>
          <p:nvPr/>
        </p:nvSpPr>
        <p:spPr>
          <a:xfrm>
            <a:off x="393309" y="1809680"/>
            <a:ext cx="6375454" cy="838691"/>
          </a:xfrm>
          <a:prstGeom prst="rect">
            <a:avLst/>
          </a:prstGeom>
          <a:noFill/>
        </p:spPr>
        <p:txBody>
          <a:bodyPr wrap="square" lIns="99060" tIns="49530" rIns="99060" bIns="49530">
            <a:spAutoFit/>
          </a:bodyPr>
          <a:lstStyle/>
          <a:p>
            <a:pPr algn="ctr"/>
            <a:r>
              <a:rPr lang="ja-JP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共同利用者様募集！！</a:t>
            </a:r>
            <a:endParaRPr lang="en-US" altLang="ja-JP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FB0A197-FD53-DCDE-BC6C-DF29C81B0318}"/>
              </a:ext>
            </a:extLst>
          </p:cNvPr>
          <p:cNvSpPr/>
          <p:nvPr/>
        </p:nvSpPr>
        <p:spPr>
          <a:xfrm>
            <a:off x="4768842" y="6109544"/>
            <a:ext cx="2304224" cy="58477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b="1" dirty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見学歓迎です</a:t>
            </a:r>
            <a:endParaRPr lang="en-US" altLang="ja-JP" sz="2400" b="1" dirty="0">
              <a:solidFill>
                <a:schemeClr val="tx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699AD3C-AF75-AD8F-11AA-BA7C5466D7FB}"/>
              </a:ext>
            </a:extLst>
          </p:cNvPr>
          <p:cNvSpPr txBox="1"/>
          <p:nvPr/>
        </p:nvSpPr>
        <p:spPr>
          <a:xfrm>
            <a:off x="5736845" y="7609735"/>
            <a:ext cx="81448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園</a:t>
            </a:r>
            <a:r>
              <a:rPr kumimoji="1" lang="en-US" altLang="ja-JP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HP</a:t>
            </a:r>
            <a:r>
              <a:rPr kumimoji="1" lang="ja-JP" altLang="en-US" sz="110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⇈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06506C9-5987-917C-B563-A344310EFE29}"/>
              </a:ext>
            </a:extLst>
          </p:cNvPr>
          <p:cNvSpPr txBox="1"/>
          <p:nvPr/>
        </p:nvSpPr>
        <p:spPr>
          <a:xfrm>
            <a:off x="5723742" y="8713498"/>
            <a:ext cx="87637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50" b="1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園インスタ⇈</a:t>
            </a:r>
            <a:endParaRPr kumimoji="1" lang="ja-JP" altLang="en-US" sz="1050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" name="図 10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50F6059F-F4C6-B719-32A4-80711C38EDB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270" y="7933862"/>
            <a:ext cx="814481" cy="814481"/>
          </a:xfrm>
          <a:prstGeom prst="rect">
            <a:avLst/>
          </a:prstGeom>
        </p:spPr>
      </p:pic>
      <p:pic>
        <p:nvPicPr>
          <p:cNvPr id="18" name="図 17" descr="QR コード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AACCF642-B279-7F4D-069D-7C41CAD307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2234" y="6791749"/>
            <a:ext cx="856337" cy="856337"/>
          </a:xfrm>
          <a:prstGeom prst="rect">
            <a:avLst/>
          </a:prstGeom>
        </p:spPr>
      </p:pic>
      <p:pic>
        <p:nvPicPr>
          <p:cNvPr id="17" name="図 16" descr="QR コード&#10;&#10;AI 生成コンテンツは誤りを含む可能性があります。">
            <a:extLst>
              <a:ext uri="{FF2B5EF4-FFF2-40B4-BE49-F238E27FC236}">
                <a16:creationId xmlns:a16="http://schemas.microsoft.com/office/drawing/2014/main" id="{B8A789A7-E597-F875-2AD1-82924610540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042" y="5084598"/>
            <a:ext cx="1545739" cy="1545739"/>
          </a:xfrm>
          <a:prstGeom prst="rect">
            <a:avLst/>
          </a:prstGeom>
        </p:spPr>
      </p:pic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6CD0CF9F-7ACC-F928-9CD9-28E6C67BB019}"/>
              </a:ext>
            </a:extLst>
          </p:cNvPr>
          <p:cNvSpPr/>
          <p:nvPr/>
        </p:nvSpPr>
        <p:spPr>
          <a:xfrm>
            <a:off x="-21531" y="4260454"/>
            <a:ext cx="1794347" cy="79097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共同利用とは？？</a:t>
            </a:r>
            <a:endParaRPr lang="en-US" altLang="ja-JP" sz="1600" b="1" dirty="0">
              <a:solidFill>
                <a:schemeClr val="tx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ctr"/>
            <a:r>
              <a:rPr lang="ja-JP" altLang="en-US" sz="1600" b="1" dirty="0">
                <a:solidFill>
                  <a:schemeClr val="tx2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児童育成協会ポータル案内</a:t>
            </a:r>
            <a:endParaRPr lang="en-US" altLang="ja-JP" sz="1600" b="1" dirty="0">
              <a:solidFill>
                <a:schemeClr val="tx2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0" name="吹き出し: 角を丸めた四角形 19">
            <a:extLst>
              <a:ext uri="{FF2B5EF4-FFF2-40B4-BE49-F238E27FC236}">
                <a16:creationId xmlns:a16="http://schemas.microsoft.com/office/drawing/2014/main" id="{3BAC854A-701D-073B-E55A-9663D155F4EE}"/>
              </a:ext>
            </a:extLst>
          </p:cNvPr>
          <p:cNvSpPr/>
          <p:nvPr/>
        </p:nvSpPr>
        <p:spPr>
          <a:xfrm>
            <a:off x="4807921" y="2973212"/>
            <a:ext cx="1960842" cy="1770801"/>
          </a:xfrm>
          <a:prstGeom prst="wedgeRoundRectCallout">
            <a:avLst>
              <a:gd name="adj1" fmla="val -39289"/>
              <a:gd name="adj2" fmla="val 74093"/>
              <a:gd name="adj3" fmla="val 16667"/>
            </a:avLst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000" dirty="0">
                <a:solidFill>
                  <a:schemeClr val="tx2">
                    <a:lumMod val="50000"/>
                  </a:schemeClr>
                </a:solidFill>
                <a:latin typeface="UD デジタル 教科書体 NK" panose="02020400000000000000" pitchFamily="18" charset="-128"/>
                <a:ea typeface="UD デジタル 教科書体 NK" panose="02020400000000000000" pitchFamily="18" charset="-128"/>
              </a:rPr>
              <a:t>従業員様のお子様のお預け先に活用してみませんか？</a:t>
            </a:r>
          </a:p>
        </p:txBody>
      </p:sp>
      <p:pic>
        <p:nvPicPr>
          <p:cNvPr id="21" name="Picture 11">
            <a:extLst>
              <a:ext uri="{FF2B5EF4-FFF2-40B4-BE49-F238E27FC236}">
                <a16:creationId xmlns:a16="http://schemas.microsoft.com/office/drawing/2014/main" id="{6ACC83E4-D393-FBFC-B1A2-CAA5582747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0" y="-32398"/>
            <a:ext cx="1420194" cy="18420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632290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909A2615D9E4A947BD956BF34ABB82B9" ma:contentTypeVersion="21" ma:contentTypeDescription="新しいドキュメントを作成します。" ma:contentTypeScope="" ma:versionID="426dbc7c062f276439e21b6e95ef5829">
  <xsd:schema xmlns:xsd="http://www.w3.org/2001/XMLSchema" xmlns:xs="http://www.w3.org/2001/XMLSchema" xmlns:p="http://schemas.microsoft.com/office/2006/metadata/properties" xmlns:ns2="a60fa058-05dc-4810-8d8c-2a00192ae00c" xmlns:ns3="28e5c48d-3e70-48a1-9e8d-98a22f4cf5f9" targetNamespace="http://schemas.microsoft.com/office/2006/metadata/properties" ma:root="true" ma:fieldsID="6ccf2efc8ab49b230292c1d4a34fb14c" ns2:_="" ns3:_="">
    <xsd:import namespace="a60fa058-05dc-4810-8d8c-2a00192ae00c"/>
    <xsd:import namespace="28e5c48d-3e70-48a1-9e8d-98a22f4cf5f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CR" minOccurs="0"/>
                <xsd:element ref="ns3:SharedWithUsers" minOccurs="0"/>
                <xsd:element ref="ns3:SharedWithDetails" minOccurs="0"/>
                <xsd:element ref="ns3:TaxCatchAll" minOccurs="0"/>
                <xsd:element ref="ns2:lcf76f155ced4ddcb4097134ff3c332f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0fa058-05dc-4810-8d8c-2a00192ae00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画像タグ" ma:readOnly="false" ma:fieldId="{5cf76f15-5ced-4ddc-b409-7134ff3c332f}" ma:taxonomyMulti="true" ma:sspId="ba4a8099-37ab-402b-b12c-ac1c93b130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e5c48d-3e70-48a1-9e8d-98a22f4cf5f9" elementFormDefault="qualified">
    <xsd:import namespace="http://schemas.microsoft.com/office/2006/documentManagement/types"/>
    <xsd:import namespace="http://schemas.microsoft.com/office/infopath/2007/PartnerControls"/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3ca46227-5bea-4813-8cae-254ea42f5c7f}" ma:internalName="TaxCatchAll" ma:showField="CatchAllData" ma:web="28e5c48d-3e70-48a1-9e8d-98a22f4cf5f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8e5c48d-3e70-48a1-9e8d-98a22f4cf5f9" xsi:nil="true"/>
    <lcf76f155ced4ddcb4097134ff3c332f xmlns="a60fa058-05dc-4810-8d8c-2a00192ae00c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2B84D8E-C473-4008-9AEE-E59538E35A2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0fa058-05dc-4810-8d8c-2a00192ae00c"/>
    <ds:schemaRef ds:uri="28e5c48d-3e70-48a1-9e8d-98a22f4cf5f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114B48E-28CF-41AA-BFE3-548A203994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D5CD5DC-8C02-48D9-BAF4-CDB99C0DE6E6}">
  <ds:schemaRefs>
    <ds:schemaRef ds:uri="http://schemas.microsoft.com/office/infopath/2007/PartnerControl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www.w3.org/XML/1998/namespace"/>
    <ds:schemaRef ds:uri="a60fa058-05dc-4810-8d8c-2a00192ae00c"/>
    <ds:schemaRef ds:uri="http://schemas.openxmlformats.org/package/2006/metadata/core-properties"/>
    <ds:schemaRef ds:uri="28e5c48d-3e70-48a1-9e8d-98a22f4cf5f9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1238</TotalTime>
  <Words>110</Words>
  <Application>Microsoft Office PowerPoint</Application>
  <PresentationFormat>A4 210 x 297 mm</PresentationFormat>
  <Paragraphs>26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Meiryo UI</vt:lpstr>
      <vt:lpstr>UD デジタル 教科書体 NK</vt:lpstr>
      <vt:lpstr>UD デジタル 教科書体 NK-R</vt:lpstr>
      <vt:lpstr>游ゴシック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AVANCE</dc:creator>
  <cp:lastModifiedBy>脇田　詩織</cp:lastModifiedBy>
  <cp:revision>46</cp:revision>
  <cp:lastPrinted>2025-04-17T06:28:55Z</cp:lastPrinted>
  <dcterms:created xsi:type="dcterms:W3CDTF">2017-07-26T04:42:21Z</dcterms:created>
  <dcterms:modified xsi:type="dcterms:W3CDTF">2025-06-23T01:14:40Z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0x010100909A2615D9E4A947BD956BF34ABB82B9</vt:lpwstr>
  </property>
  <property fmtid="{D5CDD505-2E9C-101B-9397-08002B2CF9AE}" pid="3" name="Order">
    <vt:r8>17334000</vt:r8>
  </property>
  <property fmtid="{D5CDD505-2E9C-101B-9397-08002B2CF9AE}" pid="4" name="MediaServiceImageTags">
    <vt:lpwstr/>
  </property>
</Properties>
</file>